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67" r:id="rId9"/>
    <p:sldId id="270" r:id="rId10"/>
    <p:sldId id="26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55662" y="9753113"/>
            <a:ext cx="24272676" cy="1721335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00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dirty="0" err="1">
                <a:solidFill>
                  <a:srgbClr val="92D050"/>
                </a:solidFill>
              </a:rPr>
              <a:t>Representação</a:t>
            </a:r>
            <a:r>
              <a:rPr dirty="0">
                <a:solidFill>
                  <a:srgbClr val="92D050"/>
                </a:solidFill>
              </a:rPr>
              <a:t> Digital</a:t>
            </a:r>
          </a:p>
        </p:txBody>
      </p:sp>
      <p:grpSp>
        <p:nvGrpSpPr>
          <p:cNvPr id="124" name="Agrupar"/>
          <p:cNvGrpSpPr/>
          <p:nvPr/>
        </p:nvGrpSpPr>
        <p:grpSpPr>
          <a:xfrm>
            <a:off x="253663" y="11778498"/>
            <a:ext cx="24026924" cy="1919036"/>
            <a:chOff x="-2" y="-1"/>
            <a:chExt cx="24026923" cy="1919035"/>
          </a:xfrm>
        </p:grpSpPr>
        <p:sp>
          <p:nvSpPr>
            <p:cNvPr id="120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7" y="248138"/>
              <a:ext cx="6561634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/>
                <a:t>Ano </a:t>
              </a:r>
              <a:r>
                <a:rPr dirty="0" err="1"/>
                <a:t>Lectivo</a:t>
              </a:r>
              <a:r>
                <a:rPr dirty="0"/>
                <a:t> 2025-202</a:t>
              </a:r>
              <a:r>
                <a:rPr lang="pt-PT" dirty="0"/>
                <a:t>6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/>
                <a:t>Docente</a:t>
              </a:r>
              <a:r>
                <a:rPr dirty="0"/>
                <a:t> - Nuno Alão              2º Ano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E8372-B732-0C9A-8A16-7D4DA98F3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>
            <a:extLst>
              <a:ext uri="{FF2B5EF4-FFF2-40B4-BE49-F238E27FC236}">
                <a16:creationId xmlns:a16="http://schemas.microsoft.com/office/drawing/2014/main" id="{9FDEA855-CF07-FE4F-7BF9-1B7142D5E92A}"/>
              </a:ext>
            </a:extLst>
          </p:cNvPr>
          <p:cNvGrpSpPr/>
          <p:nvPr/>
        </p:nvGrpSpPr>
        <p:grpSpPr>
          <a:xfrm>
            <a:off x="-3" y="11488779"/>
            <a:ext cx="24384008" cy="1722966"/>
            <a:chOff x="-1" y="-1"/>
            <a:chExt cx="24384007" cy="1722965"/>
          </a:xfrm>
        </p:grpSpPr>
        <p:sp>
          <p:nvSpPr>
            <p:cNvPr id="151" name="Retângulo">
              <a:extLst>
                <a:ext uri="{FF2B5EF4-FFF2-40B4-BE49-F238E27FC236}">
                  <a16:creationId xmlns:a16="http://schemas.microsoft.com/office/drawing/2014/main" id="{A9843AB4-A6FB-8D86-CFC5-CC45AF7C2EC3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>
              <a:extLst>
                <a:ext uri="{FF2B5EF4-FFF2-40B4-BE49-F238E27FC236}">
                  <a16:creationId xmlns:a16="http://schemas.microsoft.com/office/drawing/2014/main" id="{F0618CC2-94BE-1DE3-54FC-28C50A0A1B65}"/>
                </a:ext>
              </a:extLst>
            </p:cNvPr>
            <p:cNvSpPr txBox="1"/>
            <p:nvPr/>
          </p:nvSpPr>
          <p:spPr>
            <a:xfrm>
              <a:off x="2" y="1628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lang="pt-PT" dirty="0" err="1"/>
                <a:t>autocad</a:t>
              </a:r>
              <a:endParaRPr dirty="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4E6A29EE-B589-A3F2-3879-05FED9F1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1214662"/>
            <a:ext cx="10854145" cy="77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4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2" y="9770047"/>
            <a:ext cx="24384004" cy="1721335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         </a:t>
            </a:r>
            <a:r>
              <a:rPr lang="pt-PT" sz="6400" cap="small" dirty="0"/>
              <a:t>Matilde Fernandes Silva</a:t>
            </a:r>
            <a:endParaRPr sz="6400" cap="small" dirty="0"/>
          </a:p>
        </p:txBody>
      </p:sp>
      <p:grpSp>
        <p:nvGrpSpPr>
          <p:cNvPr id="129" name="Foto do Aluno"/>
          <p:cNvGrpSpPr/>
          <p:nvPr/>
        </p:nvGrpSpPr>
        <p:grpSpPr>
          <a:xfrm>
            <a:off x="14238002" y="-9138"/>
            <a:ext cx="10126863" cy="9773603"/>
            <a:chOff x="0" y="0"/>
            <a:chExt cx="10126862" cy="9773601"/>
          </a:xfrm>
        </p:grpSpPr>
        <p:sp>
          <p:nvSpPr>
            <p:cNvPr id="127" name="Retângulo"/>
            <p:cNvSpPr/>
            <p:nvPr/>
          </p:nvSpPr>
          <p:spPr>
            <a:xfrm>
              <a:off x="-1" y="-1"/>
              <a:ext cx="10126864" cy="9773603"/>
            </a:xfrm>
            <a:prstGeom prst="rect">
              <a:avLst/>
            </a:prstGeom>
            <a:solidFill>
              <a:srgbClr val="EEF0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Foto do Aluno"/>
            <p:cNvSpPr txBox="1"/>
            <p:nvPr/>
          </p:nvSpPr>
          <p:spPr>
            <a:xfrm>
              <a:off x="-1" y="4645044"/>
              <a:ext cx="10126864" cy="48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r>
                <a:t>Foto do Aluno</a:t>
              </a:r>
            </a:p>
          </p:txBody>
        </p:sp>
      </p:grpSp>
      <p:sp>
        <p:nvSpPr>
          <p:cNvPr id="130" name="20170000"/>
          <p:cNvSpPr txBox="1"/>
          <p:nvPr/>
        </p:nvSpPr>
        <p:spPr>
          <a:xfrm>
            <a:off x="2191878" y="7018866"/>
            <a:ext cx="11823942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914400" defTabSz="2257720">
              <a:defRPr sz="19000">
                <a:solidFill>
                  <a:srgbClr val="D5D5D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2024</a:t>
            </a:r>
            <a:r>
              <a:rPr lang="pt-PT" dirty="0"/>
              <a:t>111</a:t>
            </a:r>
            <a:r>
              <a:rPr dirty="0"/>
              <a:t>0</a:t>
            </a:r>
          </a:p>
        </p:txBody>
      </p:sp>
      <p:grpSp>
        <p:nvGrpSpPr>
          <p:cNvPr id="136" name="Agrupar"/>
          <p:cNvGrpSpPr/>
          <p:nvPr/>
        </p:nvGrpSpPr>
        <p:grpSpPr>
          <a:xfrm>
            <a:off x="253664" y="11778499"/>
            <a:ext cx="24026922" cy="1919034"/>
            <a:chOff x="-1" y="0"/>
            <a:chExt cx="24026921" cy="1919033"/>
          </a:xfrm>
        </p:grpSpPr>
        <p:sp>
          <p:nvSpPr>
            <p:cNvPr id="131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32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MGeG"/>
            <p:cNvSpPr txBox="1"/>
            <p:nvPr/>
          </p:nvSpPr>
          <p:spPr>
            <a:xfrm>
              <a:off x="10501403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00" b="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RD</a:t>
              </a:r>
            </a:p>
          </p:txBody>
        </p:sp>
        <p:sp>
          <p:nvSpPr>
            <p:cNvPr id="135" name="Mestrado Integrado em Arquitectura…"/>
            <p:cNvSpPr txBox="1"/>
            <p:nvPr/>
          </p:nvSpPr>
          <p:spPr>
            <a:xfrm>
              <a:off x="17465287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2025-2026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185ED8AE-8F25-EEB6-6A16-5FCAEFD3A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4039" y="-14720"/>
            <a:ext cx="7334787" cy="97736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Agrupar"/>
          <p:cNvGrpSpPr/>
          <p:nvPr/>
        </p:nvGrpSpPr>
        <p:grpSpPr>
          <a:xfrm>
            <a:off x="253666" y="11778499"/>
            <a:ext cx="24026919" cy="1919034"/>
            <a:chOff x="0" y="0"/>
            <a:chExt cx="24026918" cy="1919033"/>
          </a:xfrm>
        </p:grpSpPr>
        <p:sp>
          <p:nvSpPr>
            <p:cNvPr id="138" name="Linha"/>
            <p:cNvSpPr/>
            <p:nvPr/>
          </p:nvSpPr>
          <p:spPr>
            <a:xfrm>
              <a:off x="-1" y="-1"/>
              <a:ext cx="23876669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39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2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2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MGeG"/>
            <p:cNvSpPr txBox="1"/>
            <p:nvPr/>
          </p:nvSpPr>
          <p:spPr>
            <a:xfrm>
              <a:off x="10501402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00" b="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RD</a:t>
              </a:r>
            </a:p>
          </p:txBody>
        </p:sp>
        <p:sp>
          <p:nvSpPr>
            <p:cNvPr id="142" name="Mestrado Integrado em Arquitectura…"/>
            <p:cNvSpPr txBox="1"/>
            <p:nvPr/>
          </p:nvSpPr>
          <p:spPr>
            <a:xfrm>
              <a:off x="17465284" y="260664"/>
              <a:ext cx="6561634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Mestrado Integrado em Arquitectura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Ano Lectivo 2025-2026 1º Semestre</a:t>
              </a: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Docente - Nuno Alão              2º Ano  </a:t>
              </a:r>
            </a:p>
          </p:txBody>
        </p:sp>
      </p:grpSp>
      <p:sp>
        <p:nvSpPr>
          <p:cNvPr id="144" name="ÍNDICE"/>
          <p:cNvSpPr txBox="1"/>
          <p:nvPr/>
        </p:nvSpPr>
        <p:spPr>
          <a:xfrm>
            <a:off x="2539406" y="1176041"/>
            <a:ext cx="143294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ÍNDICE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5297A3-51A5-7311-1E28-E369E6023C15}"/>
              </a:ext>
            </a:extLst>
          </p:cNvPr>
          <p:cNvSpPr txBox="1"/>
          <p:nvPr/>
        </p:nvSpPr>
        <p:spPr>
          <a:xfrm>
            <a:off x="2539406" y="2623363"/>
            <a:ext cx="1218723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18E94-DEBE-1A56-1767-CDC1BB0CE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>
            <a:extLst>
              <a:ext uri="{FF2B5EF4-FFF2-40B4-BE49-F238E27FC236}">
                <a16:creationId xmlns:a16="http://schemas.microsoft.com/office/drawing/2014/main" id="{68D51508-1452-F7E1-A827-22379A1844B0}"/>
              </a:ext>
            </a:extLst>
          </p:cNvPr>
          <p:cNvGrpSpPr/>
          <p:nvPr/>
        </p:nvGrpSpPr>
        <p:grpSpPr>
          <a:xfrm>
            <a:off x="-3" y="11488779"/>
            <a:ext cx="24384008" cy="1722966"/>
            <a:chOff x="-1" y="-1"/>
            <a:chExt cx="24384007" cy="1722965"/>
          </a:xfrm>
        </p:grpSpPr>
        <p:sp>
          <p:nvSpPr>
            <p:cNvPr id="151" name="Retângulo">
              <a:extLst>
                <a:ext uri="{FF2B5EF4-FFF2-40B4-BE49-F238E27FC236}">
                  <a16:creationId xmlns:a16="http://schemas.microsoft.com/office/drawing/2014/main" id="{4942F411-5A9D-8FD9-5844-5284253C15B5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>
              <a:extLst>
                <a:ext uri="{FF2B5EF4-FFF2-40B4-BE49-F238E27FC236}">
                  <a16:creationId xmlns:a16="http://schemas.microsoft.com/office/drawing/2014/main" id="{F36DAC92-DCE1-7A77-857C-E75563D15F66}"/>
                </a:ext>
              </a:extLst>
            </p:cNvPr>
            <p:cNvSpPr txBox="1"/>
            <p:nvPr/>
          </p:nvSpPr>
          <p:spPr>
            <a:xfrm>
              <a:off x="2" y="1628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lang="pt-PT" dirty="0" err="1"/>
                <a:t>autocad</a:t>
              </a:r>
              <a:endParaRPr dirty="0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F28F38-C587-08A1-7496-DBA166575918}"/>
              </a:ext>
            </a:extLst>
          </p:cNvPr>
          <p:cNvSpPr txBox="1"/>
          <p:nvPr/>
        </p:nvSpPr>
        <p:spPr>
          <a:xfrm>
            <a:off x="-816768" y="751701"/>
            <a:ext cx="25200768" cy="2400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dirty="0"/>
              <a:t>Passar a imagem para o </a:t>
            </a:r>
            <a:r>
              <a:rPr lang="pt-PT" dirty="0" err="1"/>
              <a:t>autocad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Fazer </a:t>
            </a:r>
            <a:r>
              <a:rPr lang="pt-PT" dirty="0" err="1"/>
              <a:t>attach</a:t>
            </a:r>
            <a:r>
              <a:rPr lang="pt-PT" dirty="0"/>
              <a:t> e escolher o ficheiro    criar linha de 2.05 para depois fazer </a:t>
            </a:r>
            <a:r>
              <a:rPr lang="pt-PT" dirty="0" err="1"/>
              <a:t>align</a:t>
            </a:r>
            <a:r>
              <a:rPr lang="pt-PT" dirty="0"/>
              <a:t> e escalar a imagem e linha na imagem</a:t>
            </a:r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417A57-925B-E788-5162-ED22D723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88" y="3357243"/>
            <a:ext cx="7516274" cy="54204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1E39F4F-E41C-F70F-EA59-851F5768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568" y="3717273"/>
            <a:ext cx="7983064" cy="42582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E94B3F-E7E1-4F68-CF5E-DC3EBF403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4202" y="4481349"/>
            <a:ext cx="3543795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23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442B3-C823-8AF1-33C2-9BB0A253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>
            <a:extLst>
              <a:ext uri="{FF2B5EF4-FFF2-40B4-BE49-F238E27FC236}">
                <a16:creationId xmlns:a16="http://schemas.microsoft.com/office/drawing/2014/main" id="{85BE5703-7C59-0B64-CB03-7C5992F21B8E}"/>
              </a:ext>
            </a:extLst>
          </p:cNvPr>
          <p:cNvGrpSpPr/>
          <p:nvPr/>
        </p:nvGrpSpPr>
        <p:grpSpPr>
          <a:xfrm>
            <a:off x="-3" y="11488779"/>
            <a:ext cx="24384008" cy="1722966"/>
            <a:chOff x="-1" y="-1"/>
            <a:chExt cx="24384007" cy="1722965"/>
          </a:xfrm>
        </p:grpSpPr>
        <p:sp>
          <p:nvSpPr>
            <p:cNvPr id="151" name="Retângulo">
              <a:extLst>
                <a:ext uri="{FF2B5EF4-FFF2-40B4-BE49-F238E27FC236}">
                  <a16:creationId xmlns:a16="http://schemas.microsoft.com/office/drawing/2014/main" id="{11772620-4B27-616B-6D32-466B957250D7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>
              <a:extLst>
                <a:ext uri="{FF2B5EF4-FFF2-40B4-BE49-F238E27FC236}">
                  <a16:creationId xmlns:a16="http://schemas.microsoft.com/office/drawing/2014/main" id="{A7AD8812-6B95-82E4-FF93-D3216E28D820}"/>
                </a:ext>
              </a:extLst>
            </p:cNvPr>
            <p:cNvSpPr txBox="1"/>
            <p:nvPr/>
          </p:nvSpPr>
          <p:spPr>
            <a:xfrm>
              <a:off x="2" y="1628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lang="pt-PT" dirty="0" err="1"/>
                <a:t>autocad</a:t>
              </a:r>
              <a:endParaRPr dirty="0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704C16DB-0682-B27D-77D1-57FF99F18E30}"/>
              </a:ext>
            </a:extLst>
          </p:cNvPr>
          <p:cNvSpPr txBox="1"/>
          <p:nvPr/>
        </p:nvSpPr>
        <p:spPr>
          <a:xfrm>
            <a:off x="-816768" y="1265031"/>
            <a:ext cx="2520076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dirty="0" err="1"/>
              <a:t>Align</a:t>
            </a:r>
            <a:r>
              <a:rPr lang="pt-PT" dirty="0"/>
              <a:t> ligando os dois pontos da </a:t>
            </a:r>
            <a:r>
              <a:rPr lang="pt-PT" dirty="0" err="1"/>
              <a:t>line</a:t>
            </a:r>
            <a:r>
              <a:rPr lang="pt-PT" dirty="0"/>
              <a:t> da imagem com a de 2.05m e quando perguntar para escalar clicar sim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88FC63-390D-56DF-E7E0-69BA1CEC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31" y="3638232"/>
            <a:ext cx="6182588" cy="45535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563AEF-70E3-4A1A-5C93-33D87F351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616" y="4076475"/>
            <a:ext cx="577295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977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82CBE-5417-5619-7037-C2BFAAB90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>
            <a:extLst>
              <a:ext uri="{FF2B5EF4-FFF2-40B4-BE49-F238E27FC236}">
                <a16:creationId xmlns:a16="http://schemas.microsoft.com/office/drawing/2014/main" id="{6835C03E-B9EE-7259-0E8F-39B874710403}"/>
              </a:ext>
            </a:extLst>
          </p:cNvPr>
          <p:cNvGrpSpPr/>
          <p:nvPr/>
        </p:nvGrpSpPr>
        <p:grpSpPr>
          <a:xfrm>
            <a:off x="-3" y="11488779"/>
            <a:ext cx="24384008" cy="1722966"/>
            <a:chOff x="-1" y="-1"/>
            <a:chExt cx="24384007" cy="1722965"/>
          </a:xfrm>
        </p:grpSpPr>
        <p:sp>
          <p:nvSpPr>
            <p:cNvPr id="151" name="Retângulo">
              <a:extLst>
                <a:ext uri="{FF2B5EF4-FFF2-40B4-BE49-F238E27FC236}">
                  <a16:creationId xmlns:a16="http://schemas.microsoft.com/office/drawing/2014/main" id="{0FE959C4-3A53-002B-131E-826E722BED4E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>
              <a:extLst>
                <a:ext uri="{FF2B5EF4-FFF2-40B4-BE49-F238E27FC236}">
                  <a16:creationId xmlns:a16="http://schemas.microsoft.com/office/drawing/2014/main" id="{D01B6AD2-EF19-C0AF-005D-6D4E2B724BF0}"/>
                </a:ext>
              </a:extLst>
            </p:cNvPr>
            <p:cNvSpPr txBox="1"/>
            <p:nvPr/>
          </p:nvSpPr>
          <p:spPr>
            <a:xfrm>
              <a:off x="2" y="1628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lang="pt-PT" dirty="0" err="1"/>
                <a:t>autocad</a:t>
              </a:r>
              <a:endParaRPr dirty="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707F52E-62EB-B031-5F76-1D7C4B77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618438"/>
            <a:ext cx="7334405" cy="56731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917C490-59B7-7885-7CB1-8619735D224F}"/>
              </a:ext>
            </a:extLst>
          </p:cNvPr>
          <p:cNvSpPr txBox="1"/>
          <p:nvPr/>
        </p:nvSpPr>
        <p:spPr>
          <a:xfrm>
            <a:off x="10201274" y="4208255"/>
            <a:ext cx="13039725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dirty="0"/>
              <a:t>Usei o </a:t>
            </a:r>
            <a:r>
              <a:rPr lang="pt-PT" dirty="0" err="1"/>
              <a:t>line</a:t>
            </a:r>
            <a:r>
              <a:rPr lang="pt-PT" dirty="0"/>
              <a:t> para as linhas dos pilares, copiando pela imagem debaixo</a:t>
            </a:r>
          </a:p>
          <a:p>
            <a:r>
              <a:rPr lang="pt-PT" dirty="0"/>
              <a:t>Offset para deixar uma distância igual ou parecida</a:t>
            </a:r>
          </a:p>
          <a:p>
            <a:r>
              <a:rPr lang="pt-PT" dirty="0"/>
              <a:t>O </a:t>
            </a:r>
            <a:r>
              <a:rPr lang="pt-PT" dirty="0" err="1"/>
              <a:t>extend</a:t>
            </a:r>
            <a:r>
              <a:rPr lang="pt-PT" dirty="0"/>
              <a:t> e o </a:t>
            </a:r>
            <a:r>
              <a:rPr lang="pt-PT" dirty="0" err="1"/>
              <a:t>trim</a:t>
            </a:r>
            <a:r>
              <a:rPr lang="pt-PT" dirty="0"/>
              <a:t> como ajuda</a:t>
            </a:r>
          </a:p>
        </p:txBody>
      </p:sp>
    </p:spTree>
    <p:extLst>
      <p:ext uri="{BB962C8B-B14F-4D97-AF65-F5344CB8AC3E}">
        <p14:creationId xmlns:p14="http://schemas.microsoft.com/office/powerpoint/2010/main" val="38561667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7FB44-645F-24D6-B08F-C37649ABC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>
            <a:extLst>
              <a:ext uri="{FF2B5EF4-FFF2-40B4-BE49-F238E27FC236}">
                <a16:creationId xmlns:a16="http://schemas.microsoft.com/office/drawing/2014/main" id="{26935C2E-5C19-9101-4B21-4F3B939BCBEF}"/>
              </a:ext>
            </a:extLst>
          </p:cNvPr>
          <p:cNvGrpSpPr/>
          <p:nvPr/>
        </p:nvGrpSpPr>
        <p:grpSpPr>
          <a:xfrm>
            <a:off x="-3" y="11488779"/>
            <a:ext cx="24384008" cy="1722966"/>
            <a:chOff x="-1" y="-1"/>
            <a:chExt cx="24384007" cy="1722965"/>
          </a:xfrm>
        </p:grpSpPr>
        <p:sp>
          <p:nvSpPr>
            <p:cNvPr id="151" name="Retângulo">
              <a:extLst>
                <a:ext uri="{FF2B5EF4-FFF2-40B4-BE49-F238E27FC236}">
                  <a16:creationId xmlns:a16="http://schemas.microsoft.com/office/drawing/2014/main" id="{6FE5B4F1-4FE9-D448-DFFA-AA204812CCDB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>
              <a:extLst>
                <a:ext uri="{FF2B5EF4-FFF2-40B4-BE49-F238E27FC236}">
                  <a16:creationId xmlns:a16="http://schemas.microsoft.com/office/drawing/2014/main" id="{31A66120-6412-9ACE-A9BA-2377ABE4593C}"/>
                </a:ext>
              </a:extLst>
            </p:cNvPr>
            <p:cNvSpPr txBox="1"/>
            <p:nvPr/>
          </p:nvSpPr>
          <p:spPr>
            <a:xfrm>
              <a:off x="2" y="1628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lang="pt-PT" dirty="0" err="1"/>
                <a:t>autocad</a:t>
              </a:r>
              <a:endParaRPr dirty="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0F01DF5-D972-603A-E3F0-46CA45C8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622034"/>
            <a:ext cx="9406171" cy="66459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FF2C177-0BD8-AF98-903F-75D4CF82970D}"/>
              </a:ext>
            </a:extLst>
          </p:cNvPr>
          <p:cNvSpPr txBox="1"/>
          <p:nvPr/>
        </p:nvSpPr>
        <p:spPr>
          <a:xfrm>
            <a:off x="12515850" y="4208255"/>
            <a:ext cx="10725149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dirty="0"/>
              <a:t>Para além dos usados, </a:t>
            </a:r>
            <a:r>
              <a:rPr lang="pt-PT" dirty="0" err="1"/>
              <a:t>copy</a:t>
            </a:r>
            <a:r>
              <a:rPr lang="pt-PT" dirty="0"/>
              <a:t>, </a:t>
            </a:r>
            <a:r>
              <a:rPr lang="pt-PT" dirty="0" err="1"/>
              <a:t>chprop</a:t>
            </a:r>
            <a:r>
              <a:rPr lang="pt-PT" dirty="0"/>
              <a:t> e outros </a:t>
            </a:r>
          </a:p>
        </p:txBody>
      </p:sp>
    </p:spTree>
    <p:extLst>
      <p:ext uri="{BB962C8B-B14F-4D97-AF65-F5344CB8AC3E}">
        <p14:creationId xmlns:p14="http://schemas.microsoft.com/office/powerpoint/2010/main" val="34680329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18E34-ED9F-CA79-5F5D-AD18D59F1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>
            <a:extLst>
              <a:ext uri="{FF2B5EF4-FFF2-40B4-BE49-F238E27FC236}">
                <a16:creationId xmlns:a16="http://schemas.microsoft.com/office/drawing/2014/main" id="{2D8FB1C2-0943-3BF5-0CCA-EE653EF75EE0}"/>
              </a:ext>
            </a:extLst>
          </p:cNvPr>
          <p:cNvGrpSpPr/>
          <p:nvPr/>
        </p:nvGrpSpPr>
        <p:grpSpPr>
          <a:xfrm>
            <a:off x="-3" y="11488779"/>
            <a:ext cx="24384008" cy="1722966"/>
            <a:chOff x="-1" y="-1"/>
            <a:chExt cx="24384007" cy="1722965"/>
          </a:xfrm>
        </p:grpSpPr>
        <p:sp>
          <p:nvSpPr>
            <p:cNvPr id="151" name="Retângulo">
              <a:extLst>
                <a:ext uri="{FF2B5EF4-FFF2-40B4-BE49-F238E27FC236}">
                  <a16:creationId xmlns:a16="http://schemas.microsoft.com/office/drawing/2014/main" id="{E5656189-9CAA-46EF-557C-64E3B5279CC5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>
              <a:extLst>
                <a:ext uri="{FF2B5EF4-FFF2-40B4-BE49-F238E27FC236}">
                  <a16:creationId xmlns:a16="http://schemas.microsoft.com/office/drawing/2014/main" id="{3979960A-006A-A4C5-E6F0-071559A23115}"/>
                </a:ext>
              </a:extLst>
            </p:cNvPr>
            <p:cNvSpPr txBox="1"/>
            <p:nvPr/>
          </p:nvSpPr>
          <p:spPr>
            <a:xfrm>
              <a:off x="2" y="1628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lang="pt-PT" dirty="0" err="1"/>
                <a:t>autocad</a:t>
              </a:r>
              <a:endParaRPr dirty="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3583D26E-D26D-76BB-F317-839F36DE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6" y="3084612"/>
            <a:ext cx="8582386" cy="55690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98E4E0-B550-7DB3-A8C9-F6545B06C17F}"/>
              </a:ext>
            </a:extLst>
          </p:cNvPr>
          <p:cNvSpPr txBox="1"/>
          <p:nvPr/>
        </p:nvSpPr>
        <p:spPr>
          <a:xfrm>
            <a:off x="13087350" y="4208255"/>
            <a:ext cx="10153649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dirty="0"/>
              <a:t>Os </a:t>
            </a:r>
            <a:r>
              <a:rPr lang="pt-PT" dirty="0" err="1"/>
              <a:t>layers</a:t>
            </a:r>
            <a:r>
              <a:rPr lang="pt-PT" dirty="0"/>
              <a:t> usados, em que o </a:t>
            </a:r>
            <a:r>
              <a:rPr lang="pt-PT" dirty="0" err="1"/>
              <a:t>mview</a:t>
            </a:r>
            <a:r>
              <a:rPr lang="pt-PT" dirty="0"/>
              <a:t> e o texto foram usados para o layout </a:t>
            </a:r>
          </a:p>
        </p:txBody>
      </p:sp>
    </p:spTree>
    <p:extLst>
      <p:ext uri="{BB962C8B-B14F-4D97-AF65-F5344CB8AC3E}">
        <p14:creationId xmlns:p14="http://schemas.microsoft.com/office/powerpoint/2010/main" val="11455107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D640-D8B5-12E3-741C-4AD44ED5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>
            <a:extLst>
              <a:ext uri="{FF2B5EF4-FFF2-40B4-BE49-F238E27FC236}">
                <a16:creationId xmlns:a16="http://schemas.microsoft.com/office/drawing/2014/main" id="{21D6331D-1673-D537-811E-07534C39721D}"/>
              </a:ext>
            </a:extLst>
          </p:cNvPr>
          <p:cNvGrpSpPr/>
          <p:nvPr/>
        </p:nvGrpSpPr>
        <p:grpSpPr>
          <a:xfrm>
            <a:off x="-3" y="11488779"/>
            <a:ext cx="24384008" cy="1722966"/>
            <a:chOff x="-1" y="-1"/>
            <a:chExt cx="24384007" cy="1722965"/>
          </a:xfrm>
        </p:grpSpPr>
        <p:sp>
          <p:nvSpPr>
            <p:cNvPr id="151" name="Retângulo">
              <a:extLst>
                <a:ext uri="{FF2B5EF4-FFF2-40B4-BE49-F238E27FC236}">
                  <a16:creationId xmlns:a16="http://schemas.microsoft.com/office/drawing/2014/main" id="{852EA1EE-66DA-8046-6B0A-C74307E4C4B1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>
              <a:extLst>
                <a:ext uri="{FF2B5EF4-FFF2-40B4-BE49-F238E27FC236}">
                  <a16:creationId xmlns:a16="http://schemas.microsoft.com/office/drawing/2014/main" id="{E8F4F108-CDF7-A79E-B75C-77ADB0A71CA6}"/>
                </a:ext>
              </a:extLst>
            </p:cNvPr>
            <p:cNvSpPr txBox="1"/>
            <p:nvPr/>
          </p:nvSpPr>
          <p:spPr>
            <a:xfrm>
              <a:off x="2" y="1628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lang="pt-PT" dirty="0" err="1"/>
                <a:t>autocad</a:t>
              </a:r>
              <a:endParaRPr dirty="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FCAE9040-FA32-034A-9900-00A3AB64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221462"/>
            <a:ext cx="9025161" cy="68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44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170</Words>
  <Application>Microsoft Office PowerPoint</Application>
  <PresentationFormat>Personalizados</PresentationFormat>
  <Paragraphs>33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</cp:lastModifiedBy>
  <cp:revision>7</cp:revision>
  <dcterms:modified xsi:type="dcterms:W3CDTF">2025-10-31T17:00:32Z</dcterms:modified>
</cp:coreProperties>
</file>